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Title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X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17" name="Shape 1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20" name="Shape 120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1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32" name="Shape 1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41" name="Shape 14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43" name="image4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154" name="Shape 15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57" name="Shape 157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Shape 177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78" name="Shape 17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9" name="Shape 179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 Title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Shape 5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Section Title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/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ypeplate.com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3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Down and Dirty CSS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3370402" y="4034788"/>
            <a:ext cx="2270009" cy="381001"/>
          </a:xfrm>
          <a:prstGeom prst="rect">
            <a:avLst/>
          </a:prstGeom>
        </p:spPr>
        <p:txBody>
          <a:bodyPr/>
          <a:lstStyle/>
          <a:p>
            <a:pPr/>
            <a:r>
              <a:t>July 21, 2016</a:t>
            </a:r>
          </a:p>
        </p:txBody>
      </p:sp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5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0" name="Shape 220"/>
          <p:cNvSpPr/>
          <p:nvPr/>
        </p:nvSpPr>
        <p:spPr>
          <a:xfrm>
            <a:off x="304799" y="4258791"/>
            <a:ext cx="8610601" cy="116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on HTML, CSS, Javascript, Node, Express, and Angular tutorials of anywhere.</a:t>
            </a:r>
          </a:p>
        </p:txBody>
      </p:sp>
      <p:pic>
        <p:nvPicPr>
          <p:cNvPr id="22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4" name="Shape 224"/>
          <p:cNvSpPr/>
          <p:nvPr/>
        </p:nvSpPr>
        <p:spPr>
          <a:xfrm>
            <a:off x="304799" y="4724399"/>
            <a:ext cx="8610601" cy="159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HTML, CSS, Javascript, and jQuery by Jon Duckett</a:t>
            </a:r>
            <a:r>
              <a:rPr b="0"/>
              <a:t> are two of the clearest primers on these subjects. If you are a “book-person”, these may be helpful texts. ($34 on Amazon for both)</a:t>
            </a:r>
            <a:endParaRPr sz="2400"/>
          </a:p>
        </p:txBody>
      </p:sp>
      <p:pic>
        <p:nvPicPr>
          <p:cNvPr id="225" name="image10.jpg" descr="http://ecx.images-amazon.com/images/I/41Z2swEmwaL._SX258_BO1,204,203,200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1.jpg" descr="http://ecx.images-amazon.com/images/I/41oa41LdNdL._SX400_BO1,204,203,200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9" name="Shape 229"/>
          <p:cNvSpPr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b="0"/>
              <a:t> is a terrific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http://eloquentjavascript.net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0" name="image12.png" descr="Cover 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233" name="image13.jpg" descr="https://s-media-cache-ak0.pinimg.com/564x/dd/83/7a/dd837ab66b4ff40fb4eca62be5776ef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236" name="Shape 236"/>
          <p:cNvSpPr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Going forward, Homework will always be due on </a:t>
            </a:r>
            <a:r>
              <a:rPr u="sng"/>
              <a:t>Thursday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 – let us know!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241" name="Shape 241"/>
          <p:cNvSpPr/>
          <p:nvPr/>
        </p:nvSpPr>
        <p:spPr>
          <a:xfrm>
            <a:off x="304799" y="761998"/>
            <a:ext cx="8740776" cy="330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246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250" name="Shape 250"/>
          <p:cNvSpPr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page.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 (try to avoid cramping)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 Serif vs Serif</a:t>
            </a:r>
            <a:br/>
            <a:r>
              <a:rPr b="0"/>
              <a:t>Sans-serif (have no line underneath) and are easier to read online 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253" name="image15.png" descr="http://i.stack.imgur.com/wZta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256" name="image16.jpg" descr="http://cdncms.fonts.net/images/6bff0c2cdbbcca14/A.SerifSansPri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304800" y="914399"/>
            <a:ext cx="8686800" cy="5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 and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 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site.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http://typeplate.com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/</a:t>
            </a:r>
            <a:r>
              <a:t>)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264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Custom Fonts can be easily incorporated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68" name="Shape 268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272" name="Shape 27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277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278" name="Shape 278"/>
          <p:cNvSpPr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Additionally, CSS has keywords that can be added to selectors to highlight a </a:t>
            </a:r>
            <a:r>
              <a:rPr b="1" u="sng"/>
              <a:t>special state</a:t>
            </a:r>
            <a:r>
              <a:rPr b="1"/>
              <a:t> </a:t>
            </a:r>
            <a:r>
              <a:t>of the element selected.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281" name="image19.png" descr="https://developers.google.com/web/fundamentals/design-and-ui/input/touch/images/button-sta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84" name="Shape 28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196" name="Shape 196"/>
          <p:cNvSpPr/>
          <p:nvPr/>
        </p:nvSpPr>
        <p:spPr>
          <a:xfrm>
            <a:off x="304800" y="5725065"/>
            <a:ext cx="85344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both the GitHub and Heroku Links</a:t>
            </a:r>
          </a:p>
        </p:txBody>
      </p:sp>
      <p:pic>
        <p:nvPicPr>
          <p:cNvPr id="197" name="image5.jpg" descr="http://m.memegen.com/bb6ib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Hover,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288" name="Shape 28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293" name="Shape 293"/>
          <p:cNvSpPr/>
          <p:nvPr/>
        </p:nvSpPr>
        <p:spPr>
          <a:xfrm>
            <a:off x="457200" y="1143000"/>
            <a:ext cx="8153400" cy="300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94" name="image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298" name="Shape 298"/>
          <p:cNvSpPr/>
          <p:nvPr/>
        </p:nvSpPr>
        <p:spPr>
          <a:xfrm>
            <a:off x="457199" y="990600"/>
            <a:ext cx="4100947" cy="24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“Notepad”.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99" name="Shape 299"/>
          <p:cNvSpPr/>
          <p:nvPr/>
        </p:nvSpPr>
        <p:spPr>
          <a:xfrm>
            <a:off x="4743201" y="990600"/>
            <a:ext cx="4100946" cy="317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00" name="image22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304" name="image2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232"/>
            <a:ext cx="7086600" cy="531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307" name="Shape 307"/>
          <p:cNvSpPr/>
          <p:nvPr/>
        </p:nvSpPr>
        <p:spPr>
          <a:xfrm>
            <a:off x="304800" y="2971658"/>
            <a:ext cx="853440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310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14" name="Shape 314"/>
          <p:cNvSpPr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 just sent you.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Then, 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is this HTML document drawing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317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-152401" y="794902"/>
            <a:ext cx="362712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319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324" name="Shape 324"/>
          <p:cNvSpPr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325" name="Shape 325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200" name="image6.jpg" descr="http://www.lolroflmao.com/wp-content/uploads/2011/11/Has-been-studying-his-subject-for-30-years-Assumes-you-will-understand-it-after-3-class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328" name="Shape 328"/>
          <p:cNvSpPr/>
          <p:nvPr/>
        </p:nvSpPr>
        <p:spPr>
          <a:xfrm>
            <a:off x="304800" y="5064579"/>
            <a:ext cx="8521700" cy="99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329" name="image28.jpg" descr="http://cdn.meme.am/instances/400x/576050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33" name="Shape 333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with them to confirm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338" name="Shape 338"/>
          <p:cNvSpPr/>
          <p:nvPr/>
        </p:nvSpPr>
        <p:spPr>
          <a:xfrm>
            <a:off x="457200" y="1143000"/>
            <a:ext cx="8153400" cy="329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elements,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339" name="image29.jpg" descr="http://media02.hongkiat.com/twitter-bootstrap/twitter-bootstra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30.png" descr="Example of a webpage using Bootstrap framework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43" name="image31.png" descr="http://i0.wp.com/fribly.com/wp-content/uploads/2014/01/Bootstrap-3-Vector-UI-Kit.png?resize=1054%2C10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5695655" y="1143000"/>
            <a:ext cx="3295945" cy="455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47" name="image32.jpg" descr="http://julienrenaux.fr/wp-content/uploads/2013/03/responsive-templates-860x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457200" y="990599"/>
            <a:ext cx="8077200" cy="3004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152400" y="1093560"/>
            <a:ext cx="2968070" cy="217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“Notepad”.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352" name="Shape 352"/>
          <p:cNvSpPr/>
          <p:nvPr/>
        </p:nvSpPr>
        <p:spPr>
          <a:xfrm>
            <a:off x="2833254" y="1093560"/>
            <a:ext cx="3262746" cy="2628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53" name="image22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5954484" y="1096279"/>
            <a:ext cx="3200401" cy="306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356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33.png" descr="http://thr7.com/wp-content/uploads/2014/11/free-report-cover-page-template-download-hrkr8daj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pic>
        <p:nvPicPr>
          <p:cNvPr id="364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523" y="872994"/>
            <a:ext cx="6501244" cy="415620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367145" y="5333999"/>
            <a:ext cx="8382001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for inclusion in your next web project. Best way to use them is to simply flip through the documentation and incorporate elements as necessary.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369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36.png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03" name="Shape 203"/>
          <p:cNvSpPr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375" name="image37.png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Glyphs</a:t>
            </a:r>
          </a:p>
        </p:txBody>
      </p:sp>
      <p:pic>
        <p:nvPicPr>
          <p:cNvPr id="381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225" y="885825"/>
            <a:ext cx="6465808" cy="429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304800" y="551103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383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479" y="5499367"/>
            <a:ext cx="5829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387" name="Shape 387"/>
          <p:cNvSpPr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388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392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97" name="Shape 397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00" name="Shape 400"/>
          <p:cNvSpPr/>
          <p:nvPr/>
        </p:nvSpPr>
        <p:spPr>
          <a:xfrm>
            <a:off x="304800" y="847664"/>
            <a:ext cx="86868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are done.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405" name="Shape 405"/>
          <p:cNvSpPr/>
          <p:nvPr/>
        </p:nvSpPr>
        <p:spPr>
          <a:xfrm>
            <a:off x="457200" y="990600"/>
            <a:ext cx="8077200" cy="4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the end of class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for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“generally”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408" name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06" name="Shape 206"/>
          <p:cNvSpPr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/ TAs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07" name="image7.jpg" descr="http://m.memegen.com/ie23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304798" y="3886199"/>
            <a:ext cx="5802957" cy="74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211" name="image8.png" descr="http://i0.wp.com/collegemedia.files.wordpress.com/2012/02/screen-shot-2012-02-25-at-1-26-13-pm.png?resize=500%2C3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809997"/>
            <a:ext cx="7168720" cy="5362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14" name="Shape 214"/>
          <p:cNvSpPr/>
          <p:nvPr/>
        </p:nvSpPr>
        <p:spPr>
          <a:xfrm>
            <a:off x="304799" y="761998"/>
            <a:ext cx="8740776" cy="488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own, but in a Bootcamp like this – they can also be distracting, 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 go home focus your efforts on trying to re-complete exercises, complete the homework,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you are done with the program you can invest in books and outside tutorials.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217" name="Shape 217"/>
          <p:cNvSpPr/>
          <p:nvPr/>
        </p:nvSpPr>
        <p:spPr>
          <a:xfrm>
            <a:off x="304800" y="2880265"/>
            <a:ext cx="8534400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